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652BD-BD9A-4BF6-AF33-B380C2744EDE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92613-6130-41CB-AA65-A534764D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4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764359" y="8497485"/>
            <a:ext cx="2880232" cy="4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781B2CD-2304-489C-A4FB-BC3A25BE1745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1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047603"/>
              </p:ext>
            </p:extLst>
          </p:nvPr>
        </p:nvGraphicFramePr>
        <p:xfrm>
          <a:off x="179512" y="620688"/>
          <a:ext cx="8712968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2315782" imgH="9344021" progId="Excel.Sheet.12">
                  <p:embed/>
                </p:oleObj>
              </mc:Choice>
              <mc:Fallback>
                <p:oleObj name="Worksheet" r:id="rId4" imgW="12315782" imgH="93440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620688"/>
                        <a:ext cx="8712968" cy="5832648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8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Worksheet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Sachin Kadnar</dc:creator>
  <cp:lastModifiedBy>Sachin Kadnar</cp:lastModifiedBy>
  <cp:revision>1</cp:revision>
  <dcterms:created xsi:type="dcterms:W3CDTF">2006-08-16T00:00:00Z</dcterms:created>
  <dcterms:modified xsi:type="dcterms:W3CDTF">2016-10-24T04:02:26Z</dcterms:modified>
</cp:coreProperties>
</file>